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45" autoAdjust="0"/>
    <p:restoredTop sz="94660"/>
  </p:normalViewPr>
  <p:slideViewPr>
    <p:cSldViewPr>
      <p:cViewPr varScale="1">
        <p:scale>
          <a:sx n="106" d="100"/>
          <a:sy n="106" d="100"/>
        </p:scale>
        <p:origin x="245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1AA6B7-6212-4A0E-93E7-1494ABEC8F85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2ED767-F266-4E46-A853-DF4A64052F3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844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206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05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190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68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26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631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95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775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56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71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0834F-B0A4-409B-A414-4A226E6D3E9B}" type="datetimeFigureOut">
              <a:rPr lang="es-MX" smtClean="0"/>
              <a:pPr/>
              <a:t>29/01/2025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A805B-FDE6-45DC-ADB8-3771CA72990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5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>
            <a:cxnSpLocks/>
          </p:cNvCxnSpPr>
          <p:nvPr/>
        </p:nvCxnSpPr>
        <p:spPr>
          <a:xfrm>
            <a:off x="2570883" y="4365104"/>
            <a:ext cx="422159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"/>
          <p:cNvCxnSpPr>
            <a:cxnSpLocks/>
          </p:cNvCxnSpPr>
          <p:nvPr/>
        </p:nvCxnSpPr>
        <p:spPr>
          <a:xfrm>
            <a:off x="4629758" y="1952281"/>
            <a:ext cx="0" cy="24128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"/>
          <p:cNvCxnSpPr>
            <a:cxnSpLocks/>
          </p:cNvCxnSpPr>
          <p:nvPr/>
        </p:nvCxnSpPr>
        <p:spPr>
          <a:xfrm>
            <a:off x="2570882" y="4365104"/>
            <a:ext cx="3991" cy="3172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cxnSpLocks/>
          </p:cNvCxnSpPr>
          <p:nvPr/>
        </p:nvCxnSpPr>
        <p:spPr>
          <a:xfrm>
            <a:off x="5465713" y="4365104"/>
            <a:ext cx="0" cy="31870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cxnSpLocks/>
          </p:cNvCxnSpPr>
          <p:nvPr/>
        </p:nvCxnSpPr>
        <p:spPr>
          <a:xfrm>
            <a:off x="4093961" y="4365104"/>
            <a:ext cx="0" cy="3172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17 Conector recto"/>
          <p:cNvCxnSpPr>
            <a:cxnSpLocks/>
          </p:cNvCxnSpPr>
          <p:nvPr/>
        </p:nvCxnSpPr>
        <p:spPr>
          <a:xfrm>
            <a:off x="6792479" y="4365104"/>
            <a:ext cx="0" cy="32646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465991" y="4691565"/>
            <a:ext cx="1250025" cy="82130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/>
              <a:t>Área de Unidad de Transparencia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835696" y="4683812"/>
            <a:ext cx="1470374" cy="83681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/>
              <a:t>Área de Administración de Recursos Humanos y Financieros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847258" y="4692718"/>
            <a:ext cx="1236910" cy="76338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/>
              <a:t>Área de Vinculación Educativa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6228184" y="4692718"/>
            <a:ext cx="1083167" cy="67320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/>
              <a:t>Área de Archivo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404498" y="5661247"/>
            <a:ext cx="2151278" cy="46611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bg1"/>
                </a:solidFill>
              </a:rPr>
              <a:t>Notificador</a:t>
            </a:r>
          </a:p>
        </p:txBody>
      </p:sp>
      <p:sp>
        <p:nvSpPr>
          <p:cNvPr id="23" name="25 Rectángulo"/>
          <p:cNvSpPr/>
          <p:nvPr/>
        </p:nvSpPr>
        <p:spPr>
          <a:xfrm>
            <a:off x="2915816" y="1220286"/>
            <a:ext cx="3600400" cy="73199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/>
              <a:t>DIRECCIÓN GENERAL DEL IMJUVET </a:t>
            </a:r>
          </a:p>
          <a:p>
            <a:pPr algn="ctr"/>
            <a:r>
              <a:rPr lang="es-MX" dirty="0"/>
              <a:t>Leonardo Gómez Castro</a:t>
            </a:r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357DA845-2DBD-AA0C-D87B-E0FED4F977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119507"/>
            <a:ext cx="3283339" cy="1497083"/>
          </a:xfrm>
          <a:prstGeom prst="rect">
            <a:avLst/>
          </a:prstGeom>
        </p:spPr>
      </p:pic>
      <p:cxnSp>
        <p:nvCxnSpPr>
          <p:cNvPr id="8" name="24 Conector recto">
            <a:extLst>
              <a:ext uri="{FF2B5EF4-FFF2-40B4-BE49-F238E27FC236}">
                <a16:creationId xmlns:a16="http://schemas.microsoft.com/office/drawing/2014/main" id="{A76A6933-957C-DC41-2AC4-E77D064F75FB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3223483" y="2369928"/>
            <a:ext cx="1406274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37 Rectángulo">
            <a:extLst>
              <a:ext uri="{FF2B5EF4-FFF2-40B4-BE49-F238E27FC236}">
                <a16:creationId xmlns:a16="http://schemas.microsoft.com/office/drawing/2014/main" id="{8B507C7D-A97D-E803-5A25-80DE7FEDE3C0}"/>
              </a:ext>
            </a:extLst>
          </p:cNvPr>
          <p:cNvSpPr/>
          <p:nvPr/>
        </p:nvSpPr>
        <p:spPr>
          <a:xfrm>
            <a:off x="395545" y="2102943"/>
            <a:ext cx="2827938" cy="53396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bg1"/>
                </a:solidFill>
              </a:rPr>
              <a:t>Coordinación de programas, servicios y proyectos</a:t>
            </a:r>
          </a:p>
        </p:txBody>
      </p:sp>
      <p:cxnSp>
        <p:nvCxnSpPr>
          <p:cNvPr id="33" name="24 Conector recto">
            <a:extLst>
              <a:ext uri="{FF2B5EF4-FFF2-40B4-BE49-F238E27FC236}">
                <a16:creationId xmlns:a16="http://schemas.microsoft.com/office/drawing/2014/main" id="{66230D07-6710-7323-F7E8-04D8684D3843}"/>
              </a:ext>
            </a:extLst>
          </p:cNvPr>
          <p:cNvCxnSpPr>
            <a:cxnSpLocks/>
          </p:cNvCxnSpPr>
          <p:nvPr/>
        </p:nvCxnSpPr>
        <p:spPr>
          <a:xfrm>
            <a:off x="3232446" y="3089982"/>
            <a:ext cx="139202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37 Rectángulo">
            <a:extLst>
              <a:ext uri="{FF2B5EF4-FFF2-40B4-BE49-F238E27FC236}">
                <a16:creationId xmlns:a16="http://schemas.microsoft.com/office/drawing/2014/main" id="{8309F30D-626F-E71C-41A4-6C177E06127A}"/>
              </a:ext>
            </a:extLst>
          </p:cNvPr>
          <p:cNvSpPr/>
          <p:nvPr/>
        </p:nvSpPr>
        <p:spPr>
          <a:xfrm>
            <a:off x="395545" y="2852936"/>
            <a:ext cx="2842187" cy="4740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bg1"/>
                </a:solidFill>
              </a:rPr>
              <a:t>Coordinación de organización y logística</a:t>
            </a:r>
          </a:p>
        </p:txBody>
      </p:sp>
      <p:cxnSp>
        <p:nvCxnSpPr>
          <p:cNvPr id="35" name="24 Conector recto">
            <a:extLst>
              <a:ext uri="{FF2B5EF4-FFF2-40B4-BE49-F238E27FC236}">
                <a16:creationId xmlns:a16="http://schemas.microsoft.com/office/drawing/2014/main" id="{BB94E4D2-F886-65BA-479F-56BC8E27889C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3232446" y="3824688"/>
            <a:ext cx="139202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37 Rectángulo">
            <a:extLst>
              <a:ext uri="{FF2B5EF4-FFF2-40B4-BE49-F238E27FC236}">
                <a16:creationId xmlns:a16="http://schemas.microsoft.com/office/drawing/2014/main" id="{6BCA9EBC-94B4-7A0B-5B12-9B178A5434A4}"/>
              </a:ext>
            </a:extLst>
          </p:cNvPr>
          <p:cNvSpPr/>
          <p:nvPr/>
        </p:nvSpPr>
        <p:spPr>
          <a:xfrm>
            <a:off x="390260" y="3572304"/>
            <a:ext cx="2842186" cy="50476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bg1"/>
                </a:solidFill>
              </a:rPr>
              <a:t>Coordinación de becas y servicio social</a:t>
            </a:r>
          </a:p>
        </p:txBody>
      </p:sp>
      <p:cxnSp>
        <p:nvCxnSpPr>
          <p:cNvPr id="50" name="24 Conector recto">
            <a:extLst>
              <a:ext uri="{FF2B5EF4-FFF2-40B4-BE49-F238E27FC236}">
                <a16:creationId xmlns:a16="http://schemas.microsoft.com/office/drawing/2014/main" id="{D5957857-07EA-C99A-66A7-A3629DC884AF}"/>
              </a:ext>
            </a:extLst>
          </p:cNvPr>
          <p:cNvCxnSpPr>
            <a:cxnSpLocks/>
          </p:cNvCxnSpPr>
          <p:nvPr/>
        </p:nvCxnSpPr>
        <p:spPr>
          <a:xfrm>
            <a:off x="4644008" y="2708920"/>
            <a:ext cx="139731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37 Rectángulo">
            <a:extLst>
              <a:ext uri="{FF2B5EF4-FFF2-40B4-BE49-F238E27FC236}">
                <a16:creationId xmlns:a16="http://schemas.microsoft.com/office/drawing/2014/main" id="{E0FFAED2-42DA-A219-2117-76709AE22D3B}"/>
              </a:ext>
            </a:extLst>
          </p:cNvPr>
          <p:cNvSpPr/>
          <p:nvPr/>
        </p:nvSpPr>
        <p:spPr>
          <a:xfrm>
            <a:off x="5743195" y="2458020"/>
            <a:ext cx="2842186" cy="46917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bg1"/>
                </a:solidFill>
              </a:rPr>
              <a:t>Coordinación Jurídica</a:t>
            </a:r>
          </a:p>
        </p:txBody>
      </p:sp>
      <p:cxnSp>
        <p:nvCxnSpPr>
          <p:cNvPr id="53" name="24 Conector recto">
            <a:extLst>
              <a:ext uri="{FF2B5EF4-FFF2-40B4-BE49-F238E27FC236}">
                <a16:creationId xmlns:a16="http://schemas.microsoft.com/office/drawing/2014/main" id="{6D075C18-8E89-CCE2-1921-2B45C4989FB7}"/>
              </a:ext>
            </a:extLst>
          </p:cNvPr>
          <p:cNvCxnSpPr>
            <a:cxnSpLocks/>
          </p:cNvCxnSpPr>
          <p:nvPr/>
        </p:nvCxnSpPr>
        <p:spPr>
          <a:xfrm flipV="1">
            <a:off x="4644008" y="3480933"/>
            <a:ext cx="1392025" cy="151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37 Rectángulo">
            <a:extLst>
              <a:ext uri="{FF2B5EF4-FFF2-40B4-BE49-F238E27FC236}">
                <a16:creationId xmlns:a16="http://schemas.microsoft.com/office/drawing/2014/main" id="{9D5E2B86-681A-ECD8-3E48-3E59DEEAD553}"/>
              </a:ext>
            </a:extLst>
          </p:cNvPr>
          <p:cNvSpPr/>
          <p:nvPr/>
        </p:nvSpPr>
        <p:spPr>
          <a:xfrm>
            <a:off x="5743692" y="3247862"/>
            <a:ext cx="2842186" cy="46917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bg1"/>
                </a:solidFill>
              </a:rPr>
              <a:t>Coordinación de capacitación y formación</a:t>
            </a:r>
          </a:p>
        </p:txBody>
      </p:sp>
      <p:cxnSp>
        <p:nvCxnSpPr>
          <p:cNvPr id="7" name="11 Conector recto">
            <a:extLst>
              <a:ext uri="{FF2B5EF4-FFF2-40B4-BE49-F238E27FC236}">
                <a16:creationId xmlns:a16="http://schemas.microsoft.com/office/drawing/2014/main" id="{4D782618-2FDD-7159-6C8A-0A1C760AE9D3}"/>
              </a:ext>
            </a:extLst>
          </p:cNvPr>
          <p:cNvCxnSpPr>
            <a:cxnSpLocks/>
          </p:cNvCxnSpPr>
          <p:nvPr/>
        </p:nvCxnSpPr>
        <p:spPr>
          <a:xfrm>
            <a:off x="2915816" y="5520623"/>
            <a:ext cx="0" cy="100472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36 Conector recto">
            <a:extLst>
              <a:ext uri="{FF2B5EF4-FFF2-40B4-BE49-F238E27FC236}">
                <a16:creationId xmlns:a16="http://schemas.microsoft.com/office/drawing/2014/main" id="{ABF9AF9B-773F-7D8C-23FF-5D9DA0360E29}"/>
              </a:ext>
            </a:extLst>
          </p:cNvPr>
          <p:cNvCxnSpPr>
            <a:cxnSpLocks/>
          </p:cNvCxnSpPr>
          <p:nvPr/>
        </p:nvCxnSpPr>
        <p:spPr>
          <a:xfrm>
            <a:off x="2555776" y="5904394"/>
            <a:ext cx="36004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36 Conector recto">
            <a:extLst>
              <a:ext uri="{FF2B5EF4-FFF2-40B4-BE49-F238E27FC236}">
                <a16:creationId xmlns:a16="http://schemas.microsoft.com/office/drawing/2014/main" id="{32B00EAB-14E8-FAD4-71C1-3612B7C84CA2}"/>
              </a:ext>
            </a:extLst>
          </p:cNvPr>
          <p:cNvCxnSpPr>
            <a:cxnSpLocks/>
          </p:cNvCxnSpPr>
          <p:nvPr/>
        </p:nvCxnSpPr>
        <p:spPr>
          <a:xfrm>
            <a:off x="2555776" y="6524871"/>
            <a:ext cx="360040" cy="47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37 Rectángulo">
            <a:extLst>
              <a:ext uri="{FF2B5EF4-FFF2-40B4-BE49-F238E27FC236}">
                <a16:creationId xmlns:a16="http://schemas.microsoft.com/office/drawing/2014/main" id="{983596CF-0F92-BED0-1A29-B70AF27CD3EB}"/>
              </a:ext>
            </a:extLst>
          </p:cNvPr>
          <p:cNvSpPr/>
          <p:nvPr/>
        </p:nvSpPr>
        <p:spPr>
          <a:xfrm>
            <a:off x="395536" y="6219943"/>
            <a:ext cx="2158191" cy="4704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bg1"/>
                </a:solidFill>
              </a:rPr>
              <a:t>Técnico Especializado</a:t>
            </a:r>
          </a:p>
        </p:txBody>
      </p:sp>
      <p:sp>
        <p:nvSpPr>
          <p:cNvPr id="2" name="25 Rectángulo">
            <a:extLst>
              <a:ext uri="{FF2B5EF4-FFF2-40B4-BE49-F238E27FC236}">
                <a16:creationId xmlns:a16="http://schemas.microsoft.com/office/drawing/2014/main" id="{89FC5F23-5088-05C7-A25F-C004BE963289}"/>
              </a:ext>
            </a:extLst>
          </p:cNvPr>
          <p:cNvSpPr/>
          <p:nvPr/>
        </p:nvSpPr>
        <p:spPr>
          <a:xfrm>
            <a:off x="1115616" y="1196752"/>
            <a:ext cx="1368152" cy="53396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/>
              <a:t>JUNTA DE GOBIERNO</a:t>
            </a:r>
            <a:endParaRPr lang="es-MX" dirty="0"/>
          </a:p>
        </p:txBody>
      </p:sp>
      <p:cxnSp>
        <p:nvCxnSpPr>
          <p:cNvPr id="5" name="24 Conector recto">
            <a:extLst>
              <a:ext uri="{FF2B5EF4-FFF2-40B4-BE49-F238E27FC236}">
                <a16:creationId xmlns:a16="http://schemas.microsoft.com/office/drawing/2014/main" id="{E02734E9-06E2-3410-5FA6-4106B6E3C36B}"/>
              </a:ext>
            </a:extLst>
          </p:cNvPr>
          <p:cNvCxnSpPr>
            <a:cxnSpLocks/>
          </p:cNvCxnSpPr>
          <p:nvPr/>
        </p:nvCxnSpPr>
        <p:spPr>
          <a:xfrm flipV="1">
            <a:off x="2483768" y="1549476"/>
            <a:ext cx="432048" cy="731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311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58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Juventud_5</dc:creator>
  <cp:lastModifiedBy>Tlaquepaque 31</cp:lastModifiedBy>
  <cp:revision>54</cp:revision>
  <cp:lastPrinted>2025-01-22T19:20:55Z</cp:lastPrinted>
  <dcterms:created xsi:type="dcterms:W3CDTF">2016-06-01T20:56:26Z</dcterms:created>
  <dcterms:modified xsi:type="dcterms:W3CDTF">2025-01-29T18:41:14Z</dcterms:modified>
</cp:coreProperties>
</file>