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45" autoAdjust="0"/>
    <p:restoredTop sz="94660"/>
  </p:normalViewPr>
  <p:slideViewPr>
    <p:cSldViewPr>
      <p:cViewPr>
        <p:scale>
          <a:sx n="100" d="100"/>
          <a:sy n="100" d="100"/>
        </p:scale>
        <p:origin x="-72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1AA6B7-6212-4A0E-93E7-1494ABEC8F85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2ED767-F266-4E46-A853-DF4A64052F3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84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06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0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9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68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6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631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9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75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71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834F-B0A4-409B-A414-4A226E6D3E9B}" type="datetimeFigureOut">
              <a:rPr lang="es-MX" smtClean="0"/>
              <a:pPr/>
              <a:t>03/03/2023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805B-FDE6-45DC-ADB8-3771CA72990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5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878496" y="3392003"/>
            <a:ext cx="7005326" cy="1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4629758" y="1952281"/>
            <a:ext cx="0" cy="1441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335762" y="3402800"/>
            <a:ext cx="3990" cy="524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860032" y="3392003"/>
            <a:ext cx="0" cy="516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3632938" y="3404128"/>
            <a:ext cx="2958" cy="485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883822" y="3404128"/>
            <a:ext cx="0" cy="466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528" y="3882241"/>
            <a:ext cx="1080120" cy="41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Área de Unidad de Transparencia</a:t>
            </a:r>
            <a:endParaRPr lang="es-MX" sz="1000" dirty="0"/>
          </a:p>
        </p:txBody>
      </p:sp>
      <p:sp>
        <p:nvSpPr>
          <p:cNvPr id="11" name="10 Rectángulo"/>
          <p:cNvSpPr/>
          <p:nvPr/>
        </p:nvSpPr>
        <p:spPr>
          <a:xfrm>
            <a:off x="1589458" y="3886944"/>
            <a:ext cx="1470374" cy="738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Área de Administración de Recursos Humanos y Financieros</a:t>
            </a:r>
            <a:endParaRPr lang="es-MX" sz="1000" dirty="0"/>
          </a:p>
        </p:txBody>
      </p:sp>
      <p:sp>
        <p:nvSpPr>
          <p:cNvPr id="13" name="12 Rectángulo"/>
          <p:cNvSpPr/>
          <p:nvPr/>
        </p:nvSpPr>
        <p:spPr>
          <a:xfrm>
            <a:off x="4283968" y="3861048"/>
            <a:ext cx="1236910" cy="550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Área de Vinculación Educativa</a:t>
            </a:r>
            <a:endParaRPr lang="es-MX" sz="1000" dirty="0"/>
          </a:p>
        </p:txBody>
      </p:sp>
      <p:sp>
        <p:nvSpPr>
          <p:cNvPr id="15" name="14 Rectángulo"/>
          <p:cNvSpPr/>
          <p:nvPr/>
        </p:nvSpPr>
        <p:spPr>
          <a:xfrm>
            <a:off x="3241440" y="3879227"/>
            <a:ext cx="754496" cy="385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Área de Archivo</a:t>
            </a:r>
            <a:endParaRPr lang="es-MX" sz="1000" dirty="0"/>
          </a:p>
        </p:txBody>
      </p:sp>
      <p:sp>
        <p:nvSpPr>
          <p:cNvPr id="17" name="16 Rectángulo"/>
          <p:cNvSpPr/>
          <p:nvPr/>
        </p:nvSpPr>
        <p:spPr>
          <a:xfrm>
            <a:off x="7379221" y="3848825"/>
            <a:ext cx="1009203" cy="485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/>
              <a:t>Área Operativa y de Logística</a:t>
            </a:r>
          </a:p>
        </p:txBody>
      </p:sp>
      <p:cxnSp>
        <p:nvCxnSpPr>
          <p:cNvPr id="21" name="20 Conector recto"/>
          <p:cNvCxnSpPr/>
          <p:nvPr/>
        </p:nvCxnSpPr>
        <p:spPr>
          <a:xfrm>
            <a:off x="5672164" y="2387530"/>
            <a:ext cx="340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5976156" y="2276872"/>
            <a:ext cx="97609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Recepcionista</a:t>
            </a:r>
            <a:endParaRPr lang="es-MX" sz="1000" dirty="0"/>
          </a:p>
        </p:txBody>
      </p:sp>
      <p:sp>
        <p:nvSpPr>
          <p:cNvPr id="28" name="27 Rectángulo"/>
          <p:cNvSpPr/>
          <p:nvPr/>
        </p:nvSpPr>
        <p:spPr>
          <a:xfrm>
            <a:off x="1915255" y="4893717"/>
            <a:ext cx="856545" cy="262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Contador</a:t>
            </a:r>
            <a:endParaRPr lang="es-MX" sz="1000" dirty="0"/>
          </a:p>
        </p:txBody>
      </p:sp>
      <p:cxnSp>
        <p:nvCxnSpPr>
          <p:cNvPr id="30" name="29 Conector recto"/>
          <p:cNvCxnSpPr>
            <a:stCxn id="11" idx="2"/>
            <a:endCxn id="28" idx="0"/>
          </p:cNvCxnSpPr>
          <p:nvPr/>
        </p:nvCxnSpPr>
        <p:spPr>
          <a:xfrm>
            <a:off x="2324645" y="4625078"/>
            <a:ext cx="18883" cy="268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5672164" y="1952281"/>
            <a:ext cx="0" cy="907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5984777" y="2738506"/>
            <a:ext cx="967477" cy="2417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Notificador</a:t>
            </a:r>
            <a:endParaRPr lang="es-MX" sz="1000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878496" y="3392003"/>
            <a:ext cx="0" cy="494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5 Rectángulo"/>
          <p:cNvSpPr/>
          <p:nvPr/>
        </p:nvSpPr>
        <p:spPr>
          <a:xfrm>
            <a:off x="2627784" y="1196752"/>
            <a:ext cx="3960440" cy="755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DIRECCIÓN GENERAL DEL IMJUVET</a:t>
            </a:r>
            <a:endParaRPr lang="es-MX" dirty="0"/>
          </a:p>
        </p:txBody>
      </p:sp>
      <p:cxnSp>
        <p:nvCxnSpPr>
          <p:cNvPr id="25" name="24 Conector recto"/>
          <p:cNvCxnSpPr>
            <a:endCxn id="38" idx="1"/>
          </p:cNvCxnSpPr>
          <p:nvPr/>
        </p:nvCxnSpPr>
        <p:spPr>
          <a:xfrm>
            <a:off x="5672164" y="2859398"/>
            <a:ext cx="31261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372974" y="4886850"/>
            <a:ext cx="981228" cy="3476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Auxiliar Administrativo</a:t>
            </a:r>
            <a:endParaRPr lang="es-MX" sz="1000" dirty="0"/>
          </a:p>
        </p:txBody>
      </p:sp>
      <p:cxnSp>
        <p:nvCxnSpPr>
          <p:cNvPr id="40" name="39 Conector recto"/>
          <p:cNvCxnSpPr>
            <a:stCxn id="9" idx="2"/>
            <a:endCxn id="39" idx="0"/>
          </p:cNvCxnSpPr>
          <p:nvPr/>
        </p:nvCxnSpPr>
        <p:spPr>
          <a:xfrm>
            <a:off x="863588" y="4300039"/>
            <a:ext cx="0" cy="586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4608004" y="4885241"/>
            <a:ext cx="1072569" cy="3492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/>
              <a:t>Auxiliar Administrativo</a:t>
            </a:r>
          </a:p>
        </p:txBody>
      </p:sp>
      <p:cxnSp>
        <p:nvCxnSpPr>
          <p:cNvPr id="51" name="50 Conector recto"/>
          <p:cNvCxnSpPr/>
          <p:nvPr/>
        </p:nvCxnSpPr>
        <p:spPr>
          <a:xfrm rot="5400000">
            <a:off x="6211744" y="3628584"/>
            <a:ext cx="4633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3647368" y="4265163"/>
            <a:ext cx="118" cy="62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Rectángulo"/>
          <p:cNvSpPr/>
          <p:nvPr/>
        </p:nvSpPr>
        <p:spPr>
          <a:xfrm>
            <a:off x="3134431" y="4857852"/>
            <a:ext cx="1026109" cy="3344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/>
              <a:t>Auxiliar Administrativo</a:t>
            </a:r>
          </a:p>
        </p:txBody>
      </p:sp>
      <p:cxnSp>
        <p:nvCxnSpPr>
          <p:cNvPr id="71" name="70 Conector recto"/>
          <p:cNvCxnSpPr/>
          <p:nvPr/>
        </p:nvCxnSpPr>
        <p:spPr>
          <a:xfrm>
            <a:off x="5148063" y="4429395"/>
            <a:ext cx="1" cy="455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Rectángulo"/>
          <p:cNvSpPr/>
          <p:nvPr/>
        </p:nvSpPr>
        <p:spPr>
          <a:xfrm>
            <a:off x="4860032" y="5454353"/>
            <a:ext cx="1236909" cy="439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Servicio Social y Becas</a:t>
            </a:r>
            <a:endParaRPr lang="es-MX" sz="1000" dirty="0"/>
          </a:p>
        </p:txBody>
      </p:sp>
      <p:sp>
        <p:nvSpPr>
          <p:cNvPr id="75" name="74 Rectángulo"/>
          <p:cNvSpPr/>
          <p:nvPr/>
        </p:nvSpPr>
        <p:spPr>
          <a:xfrm>
            <a:off x="5724128" y="3864923"/>
            <a:ext cx="1512168" cy="564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/>
              <a:t>Área de Desarrollo de Programas y </a:t>
            </a:r>
            <a:r>
              <a:rPr lang="es-MX" sz="1000" dirty="0" smtClean="0"/>
              <a:t>Proyectos</a:t>
            </a:r>
            <a:endParaRPr lang="es-MX" sz="1000" dirty="0"/>
          </a:p>
        </p:txBody>
      </p:sp>
      <p:cxnSp>
        <p:nvCxnSpPr>
          <p:cNvPr id="128" name="127 Conector recto"/>
          <p:cNvCxnSpPr/>
          <p:nvPr/>
        </p:nvCxnSpPr>
        <p:spPr>
          <a:xfrm>
            <a:off x="4499992" y="4429395"/>
            <a:ext cx="0" cy="1244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>
            <a:endCxn id="74" idx="1"/>
          </p:cNvCxnSpPr>
          <p:nvPr/>
        </p:nvCxnSpPr>
        <p:spPr>
          <a:xfrm>
            <a:off x="4499992" y="567418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311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49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Juventud_5</dc:creator>
  <cp:lastModifiedBy>Instituto Juventud</cp:lastModifiedBy>
  <cp:revision>44</cp:revision>
  <cp:lastPrinted>2022-12-05T16:30:17Z</cp:lastPrinted>
  <dcterms:created xsi:type="dcterms:W3CDTF">2016-06-01T20:56:26Z</dcterms:created>
  <dcterms:modified xsi:type="dcterms:W3CDTF">2023-03-03T19:25:40Z</dcterms:modified>
</cp:coreProperties>
</file>