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7010400" cy="92964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445" autoAdjust="0"/>
    <p:restoredTop sz="94660"/>
  </p:normalViewPr>
  <p:slideViewPr>
    <p:cSldViewPr>
      <p:cViewPr varScale="1">
        <p:scale>
          <a:sx n="66" d="100"/>
          <a:sy n="66" d="100"/>
        </p:scale>
        <p:origin x="1512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F51AA6B7-6212-4A0E-93E7-1494ABEC8F85}" type="datetimeFigureOut">
              <a:rPr lang="es-MX" smtClean="0"/>
              <a:pPr/>
              <a:t>03/06/2019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3A2ED767-F266-4E46-A853-DF4A64052F39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928442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0834F-B0A4-409B-A414-4A226E6D3E9B}" type="datetimeFigureOut">
              <a:rPr lang="es-MX" smtClean="0"/>
              <a:pPr/>
              <a:t>03/06/2019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A805B-FDE6-45DC-ADB8-3771CA729901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520618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0834F-B0A4-409B-A414-4A226E6D3E9B}" type="datetimeFigureOut">
              <a:rPr lang="es-MX" smtClean="0"/>
              <a:pPr/>
              <a:t>03/06/2019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A805B-FDE6-45DC-ADB8-3771CA729901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270599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0834F-B0A4-409B-A414-4A226E6D3E9B}" type="datetimeFigureOut">
              <a:rPr lang="es-MX" smtClean="0"/>
              <a:pPr/>
              <a:t>03/06/2019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A805B-FDE6-45DC-ADB8-3771CA729901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519070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0834F-B0A4-409B-A414-4A226E6D3E9B}" type="datetimeFigureOut">
              <a:rPr lang="es-MX" smtClean="0"/>
              <a:pPr/>
              <a:t>03/06/2019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A805B-FDE6-45DC-ADB8-3771CA729901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516846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0834F-B0A4-409B-A414-4A226E6D3E9B}" type="datetimeFigureOut">
              <a:rPr lang="es-MX" smtClean="0"/>
              <a:pPr/>
              <a:t>03/06/2019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A805B-FDE6-45DC-ADB8-3771CA729901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1548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0834F-B0A4-409B-A414-4A226E6D3E9B}" type="datetimeFigureOut">
              <a:rPr lang="es-MX" smtClean="0"/>
              <a:pPr/>
              <a:t>03/06/2019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A805B-FDE6-45DC-ADB8-3771CA729901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22677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0834F-B0A4-409B-A414-4A226E6D3E9B}" type="datetimeFigureOut">
              <a:rPr lang="es-MX" smtClean="0"/>
              <a:pPr/>
              <a:t>03/06/2019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A805B-FDE6-45DC-ADB8-3771CA729901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363197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0834F-B0A4-409B-A414-4A226E6D3E9B}" type="datetimeFigureOut">
              <a:rPr lang="es-MX" smtClean="0"/>
              <a:pPr/>
              <a:t>03/06/2019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A805B-FDE6-45DC-ADB8-3771CA729901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659521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0834F-B0A4-409B-A414-4A226E6D3E9B}" type="datetimeFigureOut">
              <a:rPr lang="es-MX" smtClean="0"/>
              <a:pPr/>
              <a:t>03/06/2019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A805B-FDE6-45DC-ADB8-3771CA729901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177560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0834F-B0A4-409B-A414-4A226E6D3E9B}" type="datetimeFigureOut">
              <a:rPr lang="es-MX" smtClean="0"/>
              <a:pPr/>
              <a:t>03/06/2019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A805B-FDE6-45DC-ADB8-3771CA729901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025663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0834F-B0A4-409B-A414-4A226E6D3E9B}" type="datetimeFigureOut">
              <a:rPr lang="es-MX" smtClean="0"/>
              <a:pPr/>
              <a:t>03/06/2019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A805B-FDE6-45DC-ADB8-3771CA729901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217143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80834F-B0A4-409B-A414-4A226E6D3E9B}" type="datetimeFigureOut">
              <a:rPr lang="es-MX" smtClean="0"/>
              <a:pPr/>
              <a:t>03/06/2019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DA805B-FDE6-45DC-ADB8-3771CA729901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615716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3 Conector recto"/>
          <p:cNvCxnSpPr/>
          <p:nvPr/>
        </p:nvCxnSpPr>
        <p:spPr>
          <a:xfrm>
            <a:off x="1399658" y="3514687"/>
            <a:ext cx="634468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5 Conector recto"/>
          <p:cNvCxnSpPr/>
          <p:nvPr/>
        </p:nvCxnSpPr>
        <p:spPr>
          <a:xfrm>
            <a:off x="4629758" y="1483074"/>
            <a:ext cx="0" cy="20316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11 Conector recto"/>
          <p:cNvCxnSpPr/>
          <p:nvPr/>
        </p:nvCxnSpPr>
        <p:spPr>
          <a:xfrm rot="16200000" flipH="1">
            <a:off x="2884657" y="3757311"/>
            <a:ext cx="489236" cy="39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13 Conector recto"/>
          <p:cNvCxnSpPr/>
          <p:nvPr/>
        </p:nvCxnSpPr>
        <p:spPr>
          <a:xfrm rot="5400000">
            <a:off x="4261358" y="3757311"/>
            <a:ext cx="489236" cy="39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15 Conector recto"/>
          <p:cNvCxnSpPr>
            <a:endCxn id="15" idx="0"/>
          </p:cNvCxnSpPr>
          <p:nvPr/>
        </p:nvCxnSpPr>
        <p:spPr>
          <a:xfrm rot="5400000">
            <a:off x="5780144" y="3745564"/>
            <a:ext cx="46334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17 Conector recto"/>
          <p:cNvCxnSpPr/>
          <p:nvPr/>
        </p:nvCxnSpPr>
        <p:spPr>
          <a:xfrm>
            <a:off x="7744342" y="3518108"/>
            <a:ext cx="0" cy="4858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8 Rectángulo"/>
          <p:cNvSpPr/>
          <p:nvPr/>
        </p:nvSpPr>
        <p:spPr>
          <a:xfrm>
            <a:off x="573752" y="4018174"/>
            <a:ext cx="1693992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 smtClean="0"/>
              <a:t>Unidad de Transparencia</a:t>
            </a:r>
            <a:endParaRPr lang="es-MX" sz="1000" dirty="0"/>
          </a:p>
        </p:txBody>
      </p:sp>
      <p:sp>
        <p:nvSpPr>
          <p:cNvPr id="11" name="10 Rectángulo"/>
          <p:cNvSpPr/>
          <p:nvPr/>
        </p:nvSpPr>
        <p:spPr>
          <a:xfrm>
            <a:off x="2631774" y="4003924"/>
            <a:ext cx="1008112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 smtClean="0"/>
              <a:t>Administración</a:t>
            </a:r>
            <a:endParaRPr lang="es-MX" sz="1000" dirty="0"/>
          </a:p>
        </p:txBody>
      </p:sp>
      <p:sp>
        <p:nvSpPr>
          <p:cNvPr id="13" name="12 Rectángulo"/>
          <p:cNvSpPr/>
          <p:nvPr/>
        </p:nvSpPr>
        <p:spPr>
          <a:xfrm>
            <a:off x="3999926" y="4003924"/>
            <a:ext cx="1008112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 smtClean="0"/>
              <a:t>Becas</a:t>
            </a:r>
            <a:endParaRPr lang="es-MX" sz="1000" dirty="0"/>
          </a:p>
        </p:txBody>
      </p:sp>
      <p:sp>
        <p:nvSpPr>
          <p:cNvPr id="15" name="14 Rectángulo"/>
          <p:cNvSpPr/>
          <p:nvPr/>
        </p:nvSpPr>
        <p:spPr>
          <a:xfrm>
            <a:off x="5368078" y="3978028"/>
            <a:ext cx="1285884" cy="3859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 smtClean="0"/>
              <a:t>Comunicación Social</a:t>
            </a:r>
            <a:endParaRPr lang="es-MX" sz="1000" dirty="0"/>
          </a:p>
        </p:txBody>
      </p:sp>
      <p:sp>
        <p:nvSpPr>
          <p:cNvPr id="17" name="16 Rectángulo"/>
          <p:cNvSpPr/>
          <p:nvPr/>
        </p:nvSpPr>
        <p:spPr>
          <a:xfrm>
            <a:off x="6952254" y="4003924"/>
            <a:ext cx="1512168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 smtClean="0"/>
              <a:t>Proyectos Estratégicos Gubernamentales</a:t>
            </a:r>
            <a:endParaRPr lang="es-MX" sz="1000" dirty="0"/>
          </a:p>
        </p:txBody>
      </p:sp>
      <p:cxnSp>
        <p:nvCxnSpPr>
          <p:cNvPr id="21" name="20 Conector recto"/>
          <p:cNvCxnSpPr/>
          <p:nvPr/>
        </p:nvCxnSpPr>
        <p:spPr>
          <a:xfrm>
            <a:off x="4629758" y="2659678"/>
            <a:ext cx="3600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21 Rectángulo"/>
          <p:cNvSpPr/>
          <p:nvPr/>
        </p:nvSpPr>
        <p:spPr>
          <a:xfrm>
            <a:off x="2771704" y="2006123"/>
            <a:ext cx="1224136" cy="34595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 smtClean="0"/>
              <a:t>Recepción</a:t>
            </a:r>
            <a:endParaRPr lang="es-MX" sz="1000" dirty="0"/>
          </a:p>
        </p:txBody>
      </p:sp>
      <p:sp>
        <p:nvSpPr>
          <p:cNvPr id="28" name="27 Rectángulo"/>
          <p:cNvSpPr/>
          <p:nvPr/>
        </p:nvSpPr>
        <p:spPr>
          <a:xfrm>
            <a:off x="2627784" y="5300638"/>
            <a:ext cx="1000132" cy="4326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 smtClean="0"/>
              <a:t>Contabilidad</a:t>
            </a:r>
            <a:endParaRPr lang="es-MX" sz="1000" dirty="0"/>
          </a:p>
        </p:txBody>
      </p:sp>
      <p:cxnSp>
        <p:nvCxnSpPr>
          <p:cNvPr id="30" name="29 Conector recto"/>
          <p:cNvCxnSpPr/>
          <p:nvPr/>
        </p:nvCxnSpPr>
        <p:spPr>
          <a:xfrm rot="5400000">
            <a:off x="2705492" y="4866310"/>
            <a:ext cx="864666" cy="39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36 Conector recto"/>
          <p:cNvCxnSpPr/>
          <p:nvPr/>
        </p:nvCxnSpPr>
        <p:spPr>
          <a:xfrm flipH="1">
            <a:off x="3981686" y="2179103"/>
            <a:ext cx="64807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37 Rectángulo"/>
          <p:cNvSpPr/>
          <p:nvPr/>
        </p:nvSpPr>
        <p:spPr>
          <a:xfrm>
            <a:off x="4988088" y="2539143"/>
            <a:ext cx="1368152" cy="2417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 smtClean="0"/>
              <a:t>Notificador</a:t>
            </a:r>
            <a:endParaRPr lang="es-MX" sz="1000" dirty="0"/>
          </a:p>
        </p:txBody>
      </p:sp>
      <p:cxnSp>
        <p:nvCxnSpPr>
          <p:cNvPr id="29" name="28 Conector recto"/>
          <p:cNvCxnSpPr/>
          <p:nvPr/>
        </p:nvCxnSpPr>
        <p:spPr>
          <a:xfrm rot="16200000" flipH="1">
            <a:off x="1157035" y="3760731"/>
            <a:ext cx="489236" cy="39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25 Rectángulo"/>
          <p:cNvSpPr/>
          <p:nvPr/>
        </p:nvSpPr>
        <p:spPr>
          <a:xfrm>
            <a:off x="2627784" y="727545"/>
            <a:ext cx="3960440" cy="7555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DIRECCIÓN GENERAL DEL IMJUVET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64031169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282</TotalTime>
  <Words>17</Words>
  <Application>Microsoft Office PowerPoint</Application>
  <PresentationFormat>Presentación en pantalla (4:3)</PresentationFormat>
  <Paragraphs>9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de Office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Juventud_5</dc:creator>
  <cp:lastModifiedBy>AnNie Geo MMtz</cp:lastModifiedBy>
  <cp:revision>25</cp:revision>
  <dcterms:created xsi:type="dcterms:W3CDTF">2016-06-01T20:56:26Z</dcterms:created>
  <dcterms:modified xsi:type="dcterms:W3CDTF">2019-06-03T19:09:22Z</dcterms:modified>
</cp:coreProperties>
</file>