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45" autoAdjust="0"/>
    <p:restoredTop sz="94660"/>
  </p:normalViewPr>
  <p:slideViewPr>
    <p:cSldViewPr>
      <p:cViewPr varScale="1">
        <p:scale>
          <a:sx n="56" d="100"/>
          <a:sy n="56" d="100"/>
        </p:scale>
        <p:origin x="-7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24/01/2017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785786" y="3071810"/>
            <a:ext cx="65008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>
            <a:stCxn id="26" idx="2"/>
          </p:cNvCxnSpPr>
          <p:nvPr/>
        </p:nvCxnSpPr>
        <p:spPr>
          <a:xfrm rot="16200000" flipH="1">
            <a:off x="3842230" y="2270602"/>
            <a:ext cx="1588736" cy="1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6200000" flipH="1">
            <a:off x="1967363" y="331101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3392132" y="331101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15" idx="0"/>
          </p:cNvCxnSpPr>
          <p:nvPr/>
        </p:nvCxnSpPr>
        <p:spPr>
          <a:xfrm rot="5400000">
            <a:off x="5063484" y="3299266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endCxn id="17" idx="0"/>
          </p:cNvCxnSpPr>
          <p:nvPr/>
        </p:nvCxnSpPr>
        <p:spPr>
          <a:xfrm rot="16200000" flipH="1">
            <a:off x="7040255" y="3309527"/>
            <a:ext cx="490722" cy="5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85720" y="357187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Unidad de Transparencia</a:t>
            </a:r>
            <a:endParaRPr lang="es-MX" sz="1000" dirty="0"/>
          </a:p>
        </p:txBody>
      </p:sp>
      <p:sp>
        <p:nvSpPr>
          <p:cNvPr id="11" name="10 Rectángulo"/>
          <p:cNvSpPr/>
          <p:nvPr/>
        </p:nvSpPr>
        <p:spPr>
          <a:xfrm>
            <a:off x="1714480" y="3557626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Administración</a:t>
            </a:r>
            <a:endParaRPr lang="es-MX" sz="1000" dirty="0"/>
          </a:p>
        </p:txBody>
      </p:sp>
      <p:sp>
        <p:nvSpPr>
          <p:cNvPr id="13" name="12 Rectángulo"/>
          <p:cNvSpPr/>
          <p:nvPr/>
        </p:nvSpPr>
        <p:spPr>
          <a:xfrm>
            <a:off x="3130700" y="355762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Becas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4651418" y="3531730"/>
            <a:ext cx="1285884" cy="38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Comunicación Social</a:t>
            </a:r>
            <a:endParaRPr lang="es-MX" sz="1000" dirty="0"/>
          </a:p>
        </p:txBody>
      </p:sp>
      <p:sp>
        <p:nvSpPr>
          <p:cNvPr id="17" name="16 Rectángulo"/>
          <p:cNvSpPr/>
          <p:nvPr/>
        </p:nvSpPr>
        <p:spPr>
          <a:xfrm>
            <a:off x="6496266" y="355762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Proyectos Estratégicos</a:t>
            </a:r>
            <a:endParaRPr lang="es-MX" sz="10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29758" y="245049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2773510" y="2114360"/>
            <a:ext cx="1224136" cy="31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Recepción</a:t>
            </a:r>
            <a:endParaRPr lang="es-MX" sz="1000" dirty="0"/>
          </a:p>
        </p:txBody>
      </p:sp>
      <p:sp>
        <p:nvSpPr>
          <p:cNvPr id="23" name="22 Rectángulo"/>
          <p:cNvSpPr/>
          <p:nvPr/>
        </p:nvSpPr>
        <p:spPr>
          <a:xfrm>
            <a:off x="5643570" y="4786322"/>
            <a:ext cx="14287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Convocatorias Federales y Estatales</a:t>
            </a:r>
            <a:endParaRPr lang="es-MX" sz="1000" dirty="0"/>
          </a:p>
        </p:txBody>
      </p:sp>
      <p:cxnSp>
        <p:nvCxnSpPr>
          <p:cNvPr id="25" name="24 Conector recto"/>
          <p:cNvCxnSpPr>
            <a:endCxn id="17" idx="2"/>
          </p:cNvCxnSpPr>
          <p:nvPr/>
        </p:nvCxnSpPr>
        <p:spPr>
          <a:xfrm rot="5400000" flipH="1" flipV="1">
            <a:off x="7067485" y="4136825"/>
            <a:ext cx="440028" cy="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3441626" y="928670"/>
            <a:ext cx="2376264" cy="55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General</a:t>
            </a:r>
            <a:endParaRPr lang="es-MX" dirty="0"/>
          </a:p>
        </p:txBody>
      </p:sp>
      <p:sp>
        <p:nvSpPr>
          <p:cNvPr id="28" name="27 Rectángulo"/>
          <p:cNvSpPr/>
          <p:nvPr/>
        </p:nvSpPr>
        <p:spPr>
          <a:xfrm>
            <a:off x="1714480" y="4854340"/>
            <a:ext cx="1000132" cy="432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Contabilidad</a:t>
            </a: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 rot="5400000">
            <a:off x="1792188" y="4420012"/>
            <a:ext cx="86466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3981686" y="225723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4988088" y="2329959"/>
            <a:ext cx="1368152" cy="241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Notificador</a:t>
            </a:r>
            <a:endParaRPr lang="es-MX" sz="1000" dirty="0"/>
          </a:p>
        </p:txBody>
      </p:sp>
      <p:cxnSp>
        <p:nvCxnSpPr>
          <p:cNvPr id="83" name="82 Conector recto"/>
          <p:cNvCxnSpPr/>
          <p:nvPr/>
        </p:nvCxnSpPr>
        <p:spPr>
          <a:xfrm rot="10800000">
            <a:off x="6357950" y="435769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 rot="5400000">
            <a:off x="6127074" y="4588570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8055900" y="4588570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Rectángulo"/>
          <p:cNvSpPr/>
          <p:nvPr/>
        </p:nvSpPr>
        <p:spPr>
          <a:xfrm>
            <a:off x="7572396" y="4786322"/>
            <a:ext cx="14287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Operación de Proyectos</a:t>
            </a:r>
            <a:endParaRPr lang="es-MX" sz="1000" dirty="0"/>
          </a:p>
        </p:txBody>
      </p:sp>
      <p:cxnSp>
        <p:nvCxnSpPr>
          <p:cNvPr id="29" name="28 Conector recto"/>
          <p:cNvCxnSpPr/>
          <p:nvPr/>
        </p:nvCxnSpPr>
        <p:spPr>
          <a:xfrm rot="16200000" flipH="1">
            <a:off x="543163" y="331443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Usuario</cp:lastModifiedBy>
  <cp:revision>20</cp:revision>
  <dcterms:created xsi:type="dcterms:W3CDTF">2016-06-01T20:56:26Z</dcterms:created>
  <dcterms:modified xsi:type="dcterms:W3CDTF">2017-01-24T18:00:33Z</dcterms:modified>
</cp:coreProperties>
</file>