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445" autoAdjust="0"/>
    <p:restoredTop sz="94660"/>
  </p:normalViewPr>
  <p:slideViewPr>
    <p:cSldViewPr>
      <p:cViewPr varScale="1">
        <p:scale>
          <a:sx n="86" d="100"/>
          <a:sy n="86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51AA6B7-6212-4A0E-93E7-1494ABEC8F85}" type="datetimeFigureOut">
              <a:rPr lang="es-MX" smtClean="0"/>
              <a:pPr/>
              <a:t>27/06/2016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2ED767-F266-4E46-A853-DF4A64052F3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592844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27/06/2016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952061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27/06/2016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92705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27/06/2016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15190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27/06/2016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415168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27/06/2016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515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27/06/2016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6226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27/06/2016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63631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27/06/2016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426595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27/06/2016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91775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27/06/2016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60256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27/06/2016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32171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0834F-B0A4-409B-A414-4A226E6D3E9B}" type="datetimeFigureOut">
              <a:rPr lang="es-MX" smtClean="0"/>
              <a:pPr/>
              <a:t>27/06/2016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66157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785786" y="3071810"/>
            <a:ext cx="65008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>
            <a:stCxn id="26" idx="2"/>
          </p:cNvCxnSpPr>
          <p:nvPr/>
        </p:nvCxnSpPr>
        <p:spPr>
          <a:xfrm rot="16200000" flipH="1">
            <a:off x="3842230" y="2270602"/>
            <a:ext cx="1588736" cy="13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rot="16200000" flipH="1">
            <a:off x="1967363" y="3311013"/>
            <a:ext cx="489236" cy="3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rot="5400000">
            <a:off x="3392132" y="3311013"/>
            <a:ext cx="489236" cy="3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endCxn id="15" idx="0"/>
          </p:cNvCxnSpPr>
          <p:nvPr/>
        </p:nvCxnSpPr>
        <p:spPr>
          <a:xfrm rot="5400000">
            <a:off x="5063484" y="3299266"/>
            <a:ext cx="4633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>
            <a:endCxn id="17" idx="0"/>
          </p:cNvCxnSpPr>
          <p:nvPr/>
        </p:nvCxnSpPr>
        <p:spPr>
          <a:xfrm rot="16200000" flipH="1">
            <a:off x="7040255" y="3309527"/>
            <a:ext cx="490722" cy="5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285720" y="3571876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Unidad de Transparencia</a:t>
            </a:r>
            <a:endParaRPr lang="es-MX" sz="1000" dirty="0"/>
          </a:p>
        </p:txBody>
      </p:sp>
      <p:sp>
        <p:nvSpPr>
          <p:cNvPr id="11" name="10 Rectángulo"/>
          <p:cNvSpPr/>
          <p:nvPr/>
        </p:nvSpPr>
        <p:spPr>
          <a:xfrm>
            <a:off x="1714480" y="3557626"/>
            <a:ext cx="10081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Administración</a:t>
            </a:r>
            <a:endParaRPr lang="es-MX" sz="1000" dirty="0"/>
          </a:p>
        </p:txBody>
      </p:sp>
      <p:sp>
        <p:nvSpPr>
          <p:cNvPr id="13" name="12 Rectángulo"/>
          <p:cNvSpPr/>
          <p:nvPr/>
        </p:nvSpPr>
        <p:spPr>
          <a:xfrm>
            <a:off x="3130700" y="3557626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Becas</a:t>
            </a:r>
            <a:endParaRPr lang="es-MX" sz="1000" dirty="0"/>
          </a:p>
        </p:txBody>
      </p:sp>
      <p:sp>
        <p:nvSpPr>
          <p:cNvPr id="15" name="14 Rectángulo"/>
          <p:cNvSpPr/>
          <p:nvPr/>
        </p:nvSpPr>
        <p:spPr>
          <a:xfrm>
            <a:off x="4651418" y="3531730"/>
            <a:ext cx="1285884" cy="385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Comunicación Social</a:t>
            </a:r>
            <a:endParaRPr lang="es-MX" sz="1000" dirty="0"/>
          </a:p>
        </p:txBody>
      </p:sp>
      <p:sp>
        <p:nvSpPr>
          <p:cNvPr id="17" name="16 Rectángulo"/>
          <p:cNvSpPr/>
          <p:nvPr/>
        </p:nvSpPr>
        <p:spPr>
          <a:xfrm>
            <a:off x="6496266" y="3557626"/>
            <a:ext cx="158417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Proyectos Estratégicos</a:t>
            </a:r>
            <a:endParaRPr lang="es-MX" sz="1000" dirty="0"/>
          </a:p>
        </p:txBody>
      </p:sp>
      <p:cxnSp>
        <p:nvCxnSpPr>
          <p:cNvPr id="21" name="20 Conector recto"/>
          <p:cNvCxnSpPr/>
          <p:nvPr/>
        </p:nvCxnSpPr>
        <p:spPr>
          <a:xfrm>
            <a:off x="4629758" y="245049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Rectángulo"/>
          <p:cNvSpPr/>
          <p:nvPr/>
        </p:nvSpPr>
        <p:spPr>
          <a:xfrm>
            <a:off x="2773510" y="2114360"/>
            <a:ext cx="1224136" cy="314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Recepción</a:t>
            </a:r>
            <a:endParaRPr lang="es-MX" sz="1000" dirty="0"/>
          </a:p>
        </p:txBody>
      </p:sp>
      <p:sp>
        <p:nvSpPr>
          <p:cNvPr id="23" name="22 Rectángulo"/>
          <p:cNvSpPr/>
          <p:nvPr/>
        </p:nvSpPr>
        <p:spPr>
          <a:xfrm>
            <a:off x="5643570" y="4786322"/>
            <a:ext cx="14287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Convocatorias Federales y Estatales</a:t>
            </a:r>
            <a:endParaRPr lang="es-MX" sz="1000" dirty="0"/>
          </a:p>
        </p:txBody>
      </p:sp>
      <p:cxnSp>
        <p:nvCxnSpPr>
          <p:cNvPr id="25" name="24 Conector recto"/>
          <p:cNvCxnSpPr>
            <a:endCxn id="17" idx="2"/>
          </p:cNvCxnSpPr>
          <p:nvPr/>
        </p:nvCxnSpPr>
        <p:spPr>
          <a:xfrm rot="5400000" flipH="1" flipV="1">
            <a:off x="7067485" y="4136825"/>
            <a:ext cx="440028" cy="1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3441626" y="928670"/>
            <a:ext cx="2376264" cy="554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Dirección General</a:t>
            </a:r>
            <a:endParaRPr lang="es-MX" dirty="0"/>
          </a:p>
        </p:txBody>
      </p:sp>
      <p:sp>
        <p:nvSpPr>
          <p:cNvPr id="28" name="27 Rectángulo"/>
          <p:cNvSpPr/>
          <p:nvPr/>
        </p:nvSpPr>
        <p:spPr>
          <a:xfrm>
            <a:off x="1714480" y="4854340"/>
            <a:ext cx="1000132" cy="4326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Contabilidad</a:t>
            </a:r>
            <a:endParaRPr lang="es-MX" sz="1000" dirty="0"/>
          </a:p>
        </p:txBody>
      </p:sp>
      <p:cxnSp>
        <p:nvCxnSpPr>
          <p:cNvPr id="30" name="29 Conector recto"/>
          <p:cNvCxnSpPr/>
          <p:nvPr/>
        </p:nvCxnSpPr>
        <p:spPr>
          <a:xfrm rot="5400000">
            <a:off x="1792188" y="4420012"/>
            <a:ext cx="864666" cy="3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flipH="1">
            <a:off x="3981686" y="2257236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Rectángulo"/>
          <p:cNvSpPr/>
          <p:nvPr/>
        </p:nvSpPr>
        <p:spPr>
          <a:xfrm>
            <a:off x="4988088" y="2329959"/>
            <a:ext cx="1368152" cy="241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Notificador</a:t>
            </a:r>
            <a:endParaRPr lang="es-MX" sz="1000" dirty="0"/>
          </a:p>
        </p:txBody>
      </p:sp>
      <p:cxnSp>
        <p:nvCxnSpPr>
          <p:cNvPr id="83" name="82 Conector recto"/>
          <p:cNvCxnSpPr/>
          <p:nvPr/>
        </p:nvCxnSpPr>
        <p:spPr>
          <a:xfrm rot="10800000">
            <a:off x="6357950" y="4357694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"/>
          <p:cNvCxnSpPr/>
          <p:nvPr/>
        </p:nvCxnSpPr>
        <p:spPr>
          <a:xfrm rot="5400000">
            <a:off x="6127074" y="4588570"/>
            <a:ext cx="4633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 rot="5400000">
            <a:off x="8055900" y="4588570"/>
            <a:ext cx="4633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Rectángulo"/>
          <p:cNvSpPr/>
          <p:nvPr/>
        </p:nvSpPr>
        <p:spPr>
          <a:xfrm>
            <a:off x="7572396" y="4786322"/>
            <a:ext cx="14287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Operación de Proyectos</a:t>
            </a:r>
            <a:endParaRPr lang="es-MX" sz="1000" dirty="0"/>
          </a:p>
        </p:txBody>
      </p:sp>
      <p:cxnSp>
        <p:nvCxnSpPr>
          <p:cNvPr id="29" name="28 Conector recto"/>
          <p:cNvCxnSpPr/>
          <p:nvPr/>
        </p:nvCxnSpPr>
        <p:spPr>
          <a:xfrm rot="16200000" flipH="1">
            <a:off x="543163" y="3314433"/>
            <a:ext cx="489236" cy="3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403116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21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Juventud_5</dc:creator>
  <cp:lastModifiedBy>Usuario</cp:lastModifiedBy>
  <cp:revision>20</cp:revision>
  <dcterms:created xsi:type="dcterms:W3CDTF">2016-06-01T20:56:26Z</dcterms:created>
  <dcterms:modified xsi:type="dcterms:W3CDTF">2016-06-27T20:00:09Z</dcterms:modified>
</cp:coreProperties>
</file>