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5" autoAdjust="0"/>
    <p:restoredTop sz="94660"/>
  </p:normalViewPr>
  <p:slideViewPr>
    <p:cSldViewPr>
      <p:cViewPr varScale="1">
        <p:scale>
          <a:sx n="58" d="100"/>
          <a:sy n="58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26/05/2020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1399658" y="3514687"/>
            <a:ext cx="6344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629758" y="1483074"/>
            <a:ext cx="0" cy="2031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2884657" y="375731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4261358" y="375731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15" idx="0"/>
          </p:cNvCxnSpPr>
          <p:nvPr/>
        </p:nvCxnSpPr>
        <p:spPr>
          <a:xfrm rot="5400000">
            <a:off x="5780144" y="3745564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744342" y="3518108"/>
            <a:ext cx="0" cy="485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573752" y="4018174"/>
            <a:ext cx="169399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2631774" y="4003924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Administración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3999926" y="400392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Becas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5368078" y="3978028"/>
            <a:ext cx="1285884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Comunicación Social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6952254" y="4003924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Proyectos Estratégicos Gubernamentales</a:t>
            </a:r>
            <a:endParaRPr lang="es-MX" sz="1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4629758" y="265967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2771704" y="2006123"/>
            <a:ext cx="1224136" cy="3459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Recepción</a:t>
            </a:r>
            <a:endParaRPr lang="es-MX" sz="1000" dirty="0"/>
          </a:p>
        </p:txBody>
      </p:sp>
      <p:sp>
        <p:nvSpPr>
          <p:cNvPr id="28" name="27 Rectángulo"/>
          <p:cNvSpPr/>
          <p:nvPr/>
        </p:nvSpPr>
        <p:spPr>
          <a:xfrm>
            <a:off x="2627784" y="5300638"/>
            <a:ext cx="1000132" cy="43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Contabilidad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 rot="5400000">
            <a:off x="2705492" y="4866310"/>
            <a:ext cx="86466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81686" y="2179103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4988088" y="2539143"/>
            <a:ext cx="1368152" cy="24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 rot="16200000" flipH="1">
            <a:off x="1157035" y="376073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5 Rectángulo"/>
          <p:cNvSpPr/>
          <p:nvPr/>
        </p:nvSpPr>
        <p:spPr>
          <a:xfrm>
            <a:off x="2627784" y="727545"/>
            <a:ext cx="3960440" cy="755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 DEL IMJUVET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17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Instituto Juventud</cp:lastModifiedBy>
  <cp:revision>25</cp:revision>
  <dcterms:created xsi:type="dcterms:W3CDTF">2016-06-01T20:56:26Z</dcterms:created>
  <dcterms:modified xsi:type="dcterms:W3CDTF">2020-05-26T18:03:13Z</dcterms:modified>
</cp:coreProperties>
</file>